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8A2ED4-ABDE-4432-AC7C-49ADF654BE64}" type="datetimeFigureOut">
              <a:rPr lang="en-US" smtClean="0"/>
              <a:t>10/3/2011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F9EF40-5364-4FEA-BFB4-2E53DB6FE1E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8A2ED4-ABDE-4432-AC7C-49ADF654BE64}"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9EF40-5364-4FEA-BFB4-2E53DB6FE1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F9EF40-5364-4FEA-BFB4-2E53DB6FE1E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8A2ED4-ABDE-4432-AC7C-49ADF654BE64}"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8A2ED4-ABDE-4432-AC7C-49ADF654BE64}" type="datetimeFigureOut">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F9EF40-5364-4FEA-BFB4-2E53DB6FE1E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A8A2ED4-ABDE-4432-AC7C-49ADF654BE64}" type="datetimeFigureOut">
              <a:rPr lang="en-US" smtClean="0"/>
              <a:t>10/3/2011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F9EF40-5364-4FEA-BFB4-2E53DB6FE1E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8A2ED4-ABDE-4432-AC7C-49ADF654BE64}" type="datetimeFigureOut">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9EF40-5364-4FEA-BFB4-2E53DB6FE1E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8A2ED4-ABDE-4432-AC7C-49ADF654BE64}" type="datetimeFigureOut">
              <a:rPr lang="en-US" smtClean="0"/>
              <a:t>10/3/2011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F9EF40-5364-4FEA-BFB4-2E53DB6FE1E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8A2ED4-ABDE-4432-AC7C-49ADF654BE64}" type="datetimeFigureOut">
              <a:rPr lang="en-US" smtClean="0"/>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F9EF40-5364-4FEA-BFB4-2E53DB6FE1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8A2ED4-ABDE-4432-AC7C-49ADF654BE64}" type="datetimeFigureOut">
              <a:rPr lang="en-US" smtClean="0"/>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F9EF40-5364-4FEA-BFB4-2E53DB6FE1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F9EF40-5364-4FEA-BFB4-2E53DB6FE1E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A8A2ED4-ABDE-4432-AC7C-49ADF654BE64}" type="datetimeFigureOut">
              <a:rPr lang="en-US" smtClean="0"/>
              <a:t>10/3/2011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F9EF40-5364-4FEA-BFB4-2E53DB6FE1E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A8A2ED4-ABDE-4432-AC7C-49ADF654BE64}" type="datetimeFigureOut">
              <a:rPr lang="en-US" smtClean="0"/>
              <a:t>10/3/2011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8A2ED4-ABDE-4432-AC7C-49ADF654BE64}" type="datetimeFigureOut">
              <a:rPr lang="en-US" smtClean="0"/>
              <a:t>10/3/2011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F9EF40-5364-4FEA-BFB4-2E53DB6FE1E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rainyquote.com/quotes/quotes/v/vincelomba151240.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www.brainyquote.com/quotes/keywords/lies_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b="0" dirty="0" smtClean="0"/>
              <a:t>“I </a:t>
            </a:r>
            <a:r>
              <a:rPr lang="en-US" b="0" dirty="0"/>
              <a:t>firmly believe that any man's finest hour, the greatest fulfillment of all that he holds dear, is that moment when he has worked his heart out in a good cause and lies exhausted on the field of battle - victorious</a:t>
            </a:r>
            <a:r>
              <a:rPr lang="en-US" b="0" dirty="0" smtClean="0"/>
              <a:t>.”</a:t>
            </a:r>
            <a:r>
              <a:rPr lang="en-US" b="0" dirty="0"/>
              <a:t/>
            </a:r>
            <a:br>
              <a:rPr lang="en-US" b="0" dirty="0"/>
            </a:br>
            <a:r>
              <a:rPr lang="en-US" dirty="0">
                <a:hlinkClick r:id="rId2"/>
              </a:rPr>
              <a:t>Vince Lombardi</a:t>
            </a:r>
            <a:r>
              <a:rPr lang="en-US" b="0" dirty="0"/>
              <a:t/>
            </a:r>
            <a:br>
              <a:rPr lang="en-US" b="0" dirty="0"/>
            </a:br>
            <a:r>
              <a:rPr lang="en-US" b="0" dirty="0"/>
              <a:t/>
            </a:r>
            <a:br>
              <a:rPr lang="en-US" b="0" dirty="0"/>
            </a:br>
            <a:endParaRPr lang="en-US" dirty="0"/>
          </a:p>
        </p:txBody>
      </p:sp>
      <p:sp>
        <p:nvSpPr>
          <p:cNvPr id="2" name="Title 1"/>
          <p:cNvSpPr>
            <a:spLocks noGrp="1"/>
          </p:cNvSpPr>
          <p:nvPr>
            <p:ph type="ctrTitle"/>
          </p:nvPr>
        </p:nvSpPr>
        <p:spPr/>
        <p:txBody>
          <a:bodyPr/>
          <a:lstStyle/>
          <a:p>
            <a:r>
              <a:rPr lang="en-US" dirty="0" err="1" smtClean="0"/>
              <a:t>Stefen</a:t>
            </a:r>
            <a:r>
              <a:rPr lang="en-US" dirty="0" smtClean="0"/>
              <a:t> Rice</a:t>
            </a:r>
            <a:endParaRPr lang="en-US" dirty="0"/>
          </a:p>
        </p:txBody>
      </p:sp>
    </p:spTree>
    <p:extLst>
      <p:ext uri="{BB962C8B-B14F-4D97-AF65-F5344CB8AC3E}">
        <p14:creationId xmlns:p14="http://schemas.microsoft.com/office/powerpoint/2010/main" val="247240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Remember The Titans, </a:t>
            </a:r>
            <a:r>
              <a:rPr lang="en-US" smtClean="0"/>
              <a:t>Coach </a:t>
            </a:r>
            <a:r>
              <a:rPr lang="en-US" smtClean="0"/>
              <a:t>Boon’s </a:t>
            </a:r>
            <a:r>
              <a:rPr lang="en-US" dirty="0" smtClean="0"/>
              <a:t>speech</a:t>
            </a:r>
            <a:endParaRPr lang="en-US" dirty="0"/>
          </a:p>
        </p:txBody>
      </p:sp>
      <p:sp>
        <p:nvSpPr>
          <p:cNvPr id="6" name="Text Placeholder 5"/>
          <p:cNvSpPr>
            <a:spLocks noGrp="1"/>
          </p:cNvSpPr>
          <p:nvPr>
            <p:ph type="body" idx="2"/>
          </p:nvPr>
        </p:nvSpPr>
        <p:spPr>
          <a:xfrm>
            <a:off x="360218" y="1967777"/>
            <a:ext cx="2362200" cy="4737823"/>
          </a:xfrm>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r>
              <a:rPr lang="en-US" dirty="0" smtClean="0"/>
              <a:t>(Google Images)</a:t>
            </a:r>
            <a:endParaRPr lang="en-US" dirty="0"/>
          </a:p>
        </p:txBody>
      </p:sp>
      <p:sp>
        <p:nvSpPr>
          <p:cNvPr id="5" name="Content Placeholder 4"/>
          <p:cNvSpPr>
            <a:spLocks noGrp="1"/>
          </p:cNvSpPr>
          <p:nvPr>
            <p:ph sz="quarter" idx="1"/>
          </p:nvPr>
        </p:nvSpPr>
        <p:spPr/>
        <p:txBody>
          <a:bodyPr>
            <a:normAutofit lnSpcReduction="10000"/>
          </a:bodyPr>
          <a:lstStyle/>
          <a:p>
            <a:r>
              <a:rPr lang="en-US" dirty="0" smtClean="0"/>
              <a:t>This is an excerpt from the movie </a:t>
            </a:r>
            <a:r>
              <a:rPr lang="en-US" u="sng" dirty="0" smtClean="0"/>
              <a:t>Remember the Titans </a:t>
            </a:r>
            <a:r>
              <a:rPr lang="en-US" dirty="0" smtClean="0"/>
              <a:t>released on September 29</a:t>
            </a:r>
            <a:r>
              <a:rPr lang="en-US" baseline="30000" dirty="0" smtClean="0"/>
              <a:t>th</a:t>
            </a:r>
            <a:r>
              <a:rPr lang="en-US" dirty="0" smtClean="0"/>
              <a:t>, 2000, starting Denzel Washington and produced by Jerry Bruckheimer and Walt Disney Pictures. Coach Boone brings the team to the place where the Civil War battle of Gettysburg was fought. His goal was to show the team if they didn’t come together regardless of their race, they too will be destroyed by hatred.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018" y="1933141"/>
            <a:ext cx="25146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616036"/>
            <a:ext cx="17621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656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Works Cited</a:t>
            </a:r>
            <a:br>
              <a:rPr lang="en-US" dirty="0" smtClean="0"/>
            </a:br>
            <a:endParaRPr lang="en-US" dirty="0"/>
          </a:p>
        </p:txBody>
      </p:sp>
      <p:sp>
        <p:nvSpPr>
          <p:cNvPr id="6" name="Content Placeholder 5"/>
          <p:cNvSpPr>
            <a:spLocks noGrp="1"/>
          </p:cNvSpPr>
          <p:nvPr>
            <p:ph sz="quarter" idx="1"/>
          </p:nvPr>
        </p:nvSpPr>
        <p:spPr/>
        <p:txBody>
          <a:bodyPr/>
          <a:lstStyle/>
          <a:p>
            <a:r>
              <a:rPr lang="en-US" i="1" dirty="0" smtClean="0"/>
              <a:t>Remember The Titans</a:t>
            </a:r>
            <a:r>
              <a:rPr lang="en-US" dirty="0" smtClean="0"/>
              <a:t>. Dir. </a:t>
            </a:r>
            <a:r>
              <a:rPr lang="en-US" dirty="0" err="1" smtClean="0"/>
              <a:t>Biaz</a:t>
            </a:r>
            <a:r>
              <a:rPr lang="en-US" dirty="0" smtClean="0"/>
              <a:t> Yakin. </a:t>
            </a:r>
            <a:r>
              <a:rPr lang="en-US" dirty="0" err="1" smtClean="0"/>
              <a:t>Perf</a:t>
            </a:r>
            <a:r>
              <a:rPr lang="en-US" dirty="0" smtClean="0"/>
              <a:t>. Denzel Washington. Walt Disney Pictures, 2000. Film.</a:t>
            </a:r>
          </a:p>
          <a:p>
            <a:r>
              <a:rPr lang="en-US" dirty="0" smtClean="0"/>
              <a:t>Pictures- Google Images</a:t>
            </a:r>
          </a:p>
          <a:p>
            <a:r>
              <a:rPr lang="en-US" dirty="0" smtClean="0"/>
              <a:t>Quote from Vince Lombardi. Retrieved from:</a:t>
            </a:r>
          </a:p>
          <a:p>
            <a:r>
              <a:rPr lang="en-US" dirty="0">
                <a:hlinkClick r:id="rId2"/>
              </a:rPr>
              <a:t>http://www.brainyquote.com/quotes/keywords/lies_2.html</a:t>
            </a:r>
            <a:endParaRPr lang="en-US" dirty="0"/>
          </a:p>
        </p:txBody>
      </p:sp>
    </p:spTree>
    <p:extLst>
      <p:ext uri="{BB962C8B-B14F-4D97-AF65-F5344CB8AC3E}">
        <p14:creationId xmlns:p14="http://schemas.microsoft.com/office/powerpoint/2010/main" val="650244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1.bp.blogspot.com/_2IHaT4Z7zjw/S6BquxJfe9I/AAAAAAAAAXU/1kfvHc6cHMg/s400/remember-the-titans-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304800"/>
            <a:ext cx="3810000"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2.gstatic.com/images?q=tbn:ANd9GcQ-K33H-wU5WZEftOyNkVHZ9mztEO7yJRwEX1LfAWQ--AzTSg3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609600"/>
            <a:ext cx="2171700" cy="210502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cdn2.sbnation.com/entry_photo_images/888156/remember-the-titans-05_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850" y="2933700"/>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content8.flixster.com/question/33/73/17/3373178_st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4038600"/>
            <a:ext cx="3429000" cy="229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387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TotalTime>
  <Words>169</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Stefen Rice</vt:lpstr>
      <vt:lpstr>Remember The Titans, Coach Boon’s speech</vt:lpstr>
      <vt:lpstr>Works Cited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Stefen Rice</dc:title>
  <dc:creator>stefen</dc:creator>
  <cp:lastModifiedBy>stefen</cp:lastModifiedBy>
  <cp:revision>5</cp:revision>
  <dcterms:created xsi:type="dcterms:W3CDTF">2011-09-27T23:37:24Z</dcterms:created>
  <dcterms:modified xsi:type="dcterms:W3CDTF">2011-10-03T13:49:41Z</dcterms:modified>
</cp:coreProperties>
</file>